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6" r:id="rId3"/>
    <p:sldId id="272" r:id="rId4"/>
    <p:sldId id="273" r:id="rId5"/>
    <p:sldId id="301" r:id="rId6"/>
    <p:sldId id="304" r:id="rId7"/>
    <p:sldId id="305" r:id="rId8"/>
    <p:sldId id="306" r:id="rId9"/>
    <p:sldId id="307" r:id="rId10"/>
    <p:sldId id="308" r:id="rId11"/>
    <p:sldId id="309" r:id="rId12"/>
    <p:sldId id="31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76DE37-178B-481B-9B7A-8DF348E4808D}" v="2" dt="2026-01-08T04:25:51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10" autoAdjust="0"/>
  </p:normalViewPr>
  <p:slideViewPr>
    <p:cSldViewPr snapToGrid="0" showGuides="1">
      <p:cViewPr varScale="1">
        <p:scale>
          <a:sx n="82" d="100"/>
          <a:sy n="82" d="100"/>
        </p:scale>
        <p:origin x="5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DAY RAVAL" userId="45705a48c4c7cd31" providerId="LiveId" clId="{F3BB1EE5-49FA-40D5-8B56-C59F3A5A9EB7}"/>
    <pc:docChg chg="undo custSel modSld modMainMaster">
      <pc:chgData name="UDAY RAVAL" userId="45705a48c4c7cd31" providerId="LiveId" clId="{F3BB1EE5-49FA-40D5-8B56-C59F3A5A9EB7}" dt="2026-01-08T04:25:51.334" v="50"/>
      <pc:docMkLst>
        <pc:docMk/>
      </pc:docMkLst>
      <pc:sldChg chg="modSp mod">
        <pc:chgData name="UDAY RAVAL" userId="45705a48c4c7cd31" providerId="LiveId" clId="{F3BB1EE5-49FA-40D5-8B56-C59F3A5A9EB7}" dt="2026-01-08T04:25:51.334" v="50"/>
        <pc:sldMkLst>
          <pc:docMk/>
          <pc:sldMk cId="1495496538" sldId="257"/>
        </pc:sldMkLst>
        <pc:spChg chg="mod">
          <ac:chgData name="UDAY RAVAL" userId="45705a48c4c7cd31" providerId="LiveId" clId="{F3BB1EE5-49FA-40D5-8B56-C59F3A5A9EB7}" dt="2026-01-08T04:23:34.535" v="24" actId="20577"/>
          <ac:spMkLst>
            <pc:docMk/>
            <pc:sldMk cId="1495496538" sldId="257"/>
            <ac:spMk id="4" creationId="{C6D24F99-E026-485A-96CD-AEC98137262A}"/>
          </ac:spMkLst>
        </pc:spChg>
        <pc:picChg chg="mod">
          <ac:chgData name="UDAY RAVAL" userId="45705a48c4c7cd31" providerId="LiveId" clId="{F3BB1EE5-49FA-40D5-8B56-C59F3A5A9EB7}" dt="2026-01-08T04:25:51.334" v="50"/>
          <ac:picMkLst>
            <pc:docMk/>
            <pc:sldMk cId="1495496538" sldId="257"/>
            <ac:picMk id="10" creationId="{BA9BD0EC-0E21-4868-95A4-EBA836AF309A}"/>
          </ac:picMkLst>
        </pc:picChg>
      </pc:sldChg>
      <pc:sldChg chg="modSp mod">
        <pc:chgData name="UDAY RAVAL" userId="45705a48c4c7cd31" providerId="LiveId" clId="{F3BB1EE5-49FA-40D5-8B56-C59F3A5A9EB7}" dt="2026-01-08T04:25:51.334" v="50"/>
        <pc:sldMkLst>
          <pc:docMk/>
          <pc:sldMk cId="1300311978" sldId="266"/>
        </pc:sldMkLst>
        <pc:spChg chg="mod">
          <ac:chgData name="UDAY RAVAL" userId="45705a48c4c7cd31" providerId="LiveId" clId="{F3BB1EE5-49FA-40D5-8B56-C59F3A5A9EB7}" dt="2026-01-08T04:25:51.334" v="50"/>
          <ac:spMkLst>
            <pc:docMk/>
            <pc:sldMk cId="1300311978" sldId="266"/>
            <ac:spMk id="4" creationId="{D4C183CA-19AD-485E-AEC5-FC032D453828}"/>
          </ac:spMkLst>
        </pc:spChg>
        <pc:spChg chg="mod">
          <ac:chgData name="UDAY RAVAL" userId="45705a48c4c7cd31" providerId="LiveId" clId="{F3BB1EE5-49FA-40D5-8B56-C59F3A5A9EB7}" dt="2026-01-08T04:25:51.334" v="50"/>
          <ac:spMkLst>
            <pc:docMk/>
            <pc:sldMk cId="1300311978" sldId="266"/>
            <ac:spMk id="7" creationId="{1D6EB617-E017-4B26-9576-8578E948979A}"/>
          </ac:spMkLst>
        </pc:spChg>
        <pc:picChg chg="mod">
          <ac:chgData name="UDAY RAVAL" userId="45705a48c4c7cd31" providerId="LiveId" clId="{F3BB1EE5-49FA-40D5-8B56-C59F3A5A9EB7}" dt="2026-01-08T04:25:51.334" v="50"/>
          <ac:picMkLst>
            <pc:docMk/>
            <pc:sldMk cId="1300311978" sldId="266"/>
            <ac:picMk id="9" creationId="{D799E354-60F7-4776-A32C-920557F05772}"/>
          </ac:picMkLst>
        </pc:picChg>
      </pc:sldChg>
      <pc:sldChg chg="modSp mod">
        <pc:chgData name="UDAY RAVAL" userId="45705a48c4c7cd31" providerId="LiveId" clId="{F3BB1EE5-49FA-40D5-8B56-C59F3A5A9EB7}" dt="2026-01-08T04:25:51.334" v="50"/>
        <pc:sldMkLst>
          <pc:docMk/>
          <pc:sldMk cId="3462884272" sldId="272"/>
        </pc:sldMkLst>
        <pc:spChg chg="mod">
          <ac:chgData name="UDAY RAVAL" userId="45705a48c4c7cd31" providerId="LiveId" clId="{F3BB1EE5-49FA-40D5-8B56-C59F3A5A9EB7}" dt="2026-01-08T04:25:51.334" v="50"/>
          <ac:spMkLst>
            <pc:docMk/>
            <pc:sldMk cId="3462884272" sldId="272"/>
            <ac:spMk id="3" creationId="{C9D622C3-EE4F-4FB9-94FB-550563528286}"/>
          </ac:spMkLst>
        </pc:spChg>
        <pc:spChg chg="mod">
          <ac:chgData name="UDAY RAVAL" userId="45705a48c4c7cd31" providerId="LiveId" clId="{F3BB1EE5-49FA-40D5-8B56-C59F3A5A9EB7}" dt="2026-01-08T04:25:51.334" v="50"/>
          <ac:spMkLst>
            <pc:docMk/>
            <pc:sldMk cId="3462884272" sldId="272"/>
            <ac:spMk id="5" creationId="{6F3494C0-ABDD-4C4D-8C46-49B8F20CC7E9}"/>
          </ac:spMkLst>
        </pc:spChg>
        <pc:picChg chg="mod">
          <ac:chgData name="UDAY RAVAL" userId="45705a48c4c7cd31" providerId="LiveId" clId="{F3BB1EE5-49FA-40D5-8B56-C59F3A5A9EB7}" dt="2026-01-08T04:25:50.906" v="48" actId="1076"/>
          <ac:picMkLst>
            <pc:docMk/>
            <pc:sldMk cId="3462884272" sldId="272"/>
            <ac:picMk id="8" creationId="{B1DE5E0F-E6DF-CD8A-C77D-D1BC286DEAAE}"/>
          </ac:picMkLst>
        </pc:picChg>
      </pc:sldChg>
      <pc:sldChg chg="modSp mod">
        <pc:chgData name="UDAY RAVAL" userId="45705a48c4c7cd31" providerId="LiveId" clId="{F3BB1EE5-49FA-40D5-8B56-C59F3A5A9EB7}" dt="2026-01-08T04:25:51.334" v="50"/>
        <pc:sldMkLst>
          <pc:docMk/>
          <pc:sldMk cId="3242389936" sldId="273"/>
        </pc:sldMkLst>
        <pc:spChg chg="mod">
          <ac:chgData name="UDAY RAVAL" userId="45705a48c4c7cd31" providerId="LiveId" clId="{F3BB1EE5-49FA-40D5-8B56-C59F3A5A9EB7}" dt="2026-01-08T04:25:51.334" v="50"/>
          <ac:spMkLst>
            <pc:docMk/>
            <pc:sldMk cId="3242389936" sldId="273"/>
            <ac:spMk id="3" creationId="{774AF259-0EA0-486A-A345-68549DF558C8}"/>
          </ac:spMkLst>
        </pc:spChg>
        <pc:spChg chg="mod">
          <ac:chgData name="UDAY RAVAL" userId="45705a48c4c7cd31" providerId="LiveId" clId="{F3BB1EE5-49FA-40D5-8B56-C59F3A5A9EB7}" dt="2026-01-08T04:25:51.334" v="50"/>
          <ac:spMkLst>
            <pc:docMk/>
            <pc:sldMk cId="3242389936" sldId="273"/>
            <ac:spMk id="5" creationId="{9151932C-7145-4FBD-B81D-9ADC42401B87}"/>
          </ac:spMkLst>
        </pc:spChg>
        <pc:spChg chg="mod">
          <ac:chgData name="UDAY RAVAL" userId="45705a48c4c7cd31" providerId="LiveId" clId="{F3BB1EE5-49FA-40D5-8B56-C59F3A5A9EB7}" dt="2026-01-08T04:25:51.334" v="50"/>
          <ac:spMkLst>
            <pc:docMk/>
            <pc:sldMk cId="3242389936" sldId="273"/>
            <ac:spMk id="6" creationId="{33DA7B46-E592-40C7-91D7-A26B47A30C67}"/>
          </ac:spMkLst>
        </pc:spChg>
        <pc:spChg chg="mod">
          <ac:chgData name="UDAY RAVAL" userId="45705a48c4c7cd31" providerId="LiveId" clId="{F3BB1EE5-49FA-40D5-8B56-C59F3A5A9EB7}" dt="2026-01-08T04:25:51.334" v="50"/>
          <ac:spMkLst>
            <pc:docMk/>
            <pc:sldMk cId="3242389936" sldId="273"/>
            <ac:spMk id="7" creationId="{A7F42263-DE86-44BB-AC19-CD7982D365B2}"/>
          </ac:spMkLst>
        </pc:spChg>
        <pc:picChg chg="mod">
          <ac:chgData name="UDAY RAVAL" userId="45705a48c4c7cd31" providerId="LiveId" clId="{F3BB1EE5-49FA-40D5-8B56-C59F3A5A9EB7}" dt="2026-01-08T04:25:48.819" v="42" actId="14100"/>
          <ac:picMkLst>
            <pc:docMk/>
            <pc:sldMk cId="3242389936" sldId="273"/>
            <ac:picMk id="9" creationId="{4E713998-3CE5-43D5-8D03-FFE70731EA10}"/>
          </ac:picMkLst>
        </pc:picChg>
      </pc:sldChg>
      <pc:sldChg chg="modSp mod">
        <pc:chgData name="UDAY RAVAL" userId="45705a48c4c7cd31" providerId="LiveId" clId="{F3BB1EE5-49FA-40D5-8B56-C59F3A5A9EB7}" dt="2026-01-08T04:25:51.334" v="50"/>
        <pc:sldMkLst>
          <pc:docMk/>
          <pc:sldMk cId="1537301283" sldId="301"/>
        </pc:sldMkLst>
        <pc:spChg chg="mod">
          <ac:chgData name="UDAY RAVAL" userId="45705a48c4c7cd31" providerId="LiveId" clId="{F3BB1EE5-49FA-40D5-8B56-C59F3A5A9EB7}" dt="2026-01-08T04:25:51.334" v="50"/>
          <ac:spMkLst>
            <pc:docMk/>
            <pc:sldMk cId="1537301283" sldId="301"/>
            <ac:spMk id="4" creationId="{D4C183CA-19AD-485E-AEC5-FC032D453828}"/>
          </ac:spMkLst>
        </pc:spChg>
        <pc:spChg chg="mod">
          <ac:chgData name="UDAY RAVAL" userId="45705a48c4c7cd31" providerId="LiveId" clId="{F3BB1EE5-49FA-40D5-8B56-C59F3A5A9EB7}" dt="2026-01-08T04:25:51.334" v="50"/>
          <ac:spMkLst>
            <pc:docMk/>
            <pc:sldMk cId="1537301283" sldId="301"/>
            <ac:spMk id="7" creationId="{1D6EB617-E017-4B26-9576-8578E948979A}"/>
          </ac:spMkLst>
        </pc:spChg>
      </pc:sldChg>
      <pc:sldChg chg="modSp mod">
        <pc:chgData name="UDAY RAVAL" userId="45705a48c4c7cd31" providerId="LiveId" clId="{F3BB1EE5-49FA-40D5-8B56-C59F3A5A9EB7}" dt="2026-01-08T04:25:51.334" v="50"/>
        <pc:sldMkLst>
          <pc:docMk/>
          <pc:sldMk cId="2873728085" sldId="304"/>
        </pc:sldMkLst>
        <pc:spChg chg="mod">
          <ac:chgData name="UDAY RAVAL" userId="45705a48c4c7cd31" providerId="LiveId" clId="{F3BB1EE5-49FA-40D5-8B56-C59F3A5A9EB7}" dt="2026-01-08T04:25:51.334" v="50"/>
          <ac:spMkLst>
            <pc:docMk/>
            <pc:sldMk cId="2873728085" sldId="304"/>
            <ac:spMk id="11" creationId="{F9A6F947-2A03-4A0B-B0B8-D7719E7B3F1B}"/>
          </ac:spMkLst>
        </pc:spChg>
        <pc:spChg chg="mod">
          <ac:chgData name="UDAY RAVAL" userId="45705a48c4c7cd31" providerId="LiveId" clId="{F3BB1EE5-49FA-40D5-8B56-C59F3A5A9EB7}" dt="2026-01-08T04:25:51.334" v="50"/>
          <ac:spMkLst>
            <pc:docMk/>
            <pc:sldMk cId="2873728085" sldId="304"/>
            <ac:spMk id="16" creationId="{2C00B059-8249-401E-BECD-DC838B36F9FB}"/>
          </ac:spMkLst>
        </pc:spChg>
        <pc:picChg chg="mod">
          <ac:chgData name="UDAY RAVAL" userId="45705a48c4c7cd31" providerId="LiveId" clId="{F3BB1EE5-49FA-40D5-8B56-C59F3A5A9EB7}" dt="2026-01-08T04:25:51.334" v="50"/>
          <ac:picMkLst>
            <pc:docMk/>
            <pc:sldMk cId="2873728085" sldId="304"/>
            <ac:picMk id="4" creationId="{74A23095-6CED-4D25-82C9-39706AD4D62C}"/>
          </ac:picMkLst>
        </pc:picChg>
        <pc:picChg chg="mod">
          <ac:chgData name="UDAY RAVAL" userId="45705a48c4c7cd31" providerId="LiveId" clId="{F3BB1EE5-49FA-40D5-8B56-C59F3A5A9EB7}" dt="2026-01-08T04:25:51.334" v="50"/>
          <ac:picMkLst>
            <pc:docMk/>
            <pc:sldMk cId="2873728085" sldId="304"/>
            <ac:picMk id="6" creationId="{A6DC2479-6A13-453B-B871-736FFA3DE0F7}"/>
          </ac:picMkLst>
        </pc:picChg>
      </pc:sldChg>
      <pc:sldChg chg="modSp">
        <pc:chgData name="UDAY RAVAL" userId="45705a48c4c7cd31" providerId="LiveId" clId="{F3BB1EE5-49FA-40D5-8B56-C59F3A5A9EB7}" dt="2026-01-08T04:25:51.334" v="50"/>
        <pc:sldMkLst>
          <pc:docMk/>
          <pc:sldMk cId="1242308541" sldId="305"/>
        </pc:sldMkLst>
        <pc:spChg chg="mod">
          <ac:chgData name="UDAY RAVAL" userId="45705a48c4c7cd31" providerId="LiveId" clId="{F3BB1EE5-49FA-40D5-8B56-C59F3A5A9EB7}" dt="2026-01-08T04:25:51.334" v="50"/>
          <ac:spMkLst>
            <pc:docMk/>
            <pc:sldMk cId="1242308541" sldId="305"/>
            <ac:spMk id="4" creationId="{D4C183CA-19AD-485E-AEC5-FC032D453828}"/>
          </ac:spMkLst>
        </pc:spChg>
        <pc:picChg chg="mod">
          <ac:chgData name="UDAY RAVAL" userId="45705a48c4c7cd31" providerId="LiveId" clId="{F3BB1EE5-49FA-40D5-8B56-C59F3A5A9EB7}" dt="2026-01-08T04:25:51.334" v="50"/>
          <ac:picMkLst>
            <pc:docMk/>
            <pc:sldMk cId="1242308541" sldId="305"/>
            <ac:picMk id="5" creationId="{1E77B0E5-626A-419A-A756-767533FDBDDF}"/>
          </ac:picMkLst>
        </pc:picChg>
      </pc:sldChg>
      <pc:sldChg chg="modSp">
        <pc:chgData name="UDAY RAVAL" userId="45705a48c4c7cd31" providerId="LiveId" clId="{F3BB1EE5-49FA-40D5-8B56-C59F3A5A9EB7}" dt="2026-01-08T04:25:51.334" v="50"/>
        <pc:sldMkLst>
          <pc:docMk/>
          <pc:sldMk cId="3586950563" sldId="306"/>
        </pc:sldMkLst>
        <pc:spChg chg="mod">
          <ac:chgData name="UDAY RAVAL" userId="45705a48c4c7cd31" providerId="LiveId" clId="{F3BB1EE5-49FA-40D5-8B56-C59F3A5A9EB7}" dt="2026-01-08T04:25:51.334" v="50"/>
          <ac:spMkLst>
            <pc:docMk/>
            <pc:sldMk cId="3586950563" sldId="306"/>
            <ac:spMk id="4" creationId="{D4C183CA-19AD-485E-AEC5-FC032D453828}"/>
          </ac:spMkLst>
        </pc:spChg>
      </pc:sldChg>
      <pc:sldChg chg="modSp mod">
        <pc:chgData name="UDAY RAVAL" userId="45705a48c4c7cd31" providerId="LiveId" clId="{F3BB1EE5-49FA-40D5-8B56-C59F3A5A9EB7}" dt="2026-01-08T04:25:51.334" v="50"/>
        <pc:sldMkLst>
          <pc:docMk/>
          <pc:sldMk cId="3818578969" sldId="307"/>
        </pc:sldMkLst>
        <pc:spChg chg="mod">
          <ac:chgData name="UDAY RAVAL" userId="45705a48c4c7cd31" providerId="LiveId" clId="{F3BB1EE5-49FA-40D5-8B56-C59F3A5A9EB7}" dt="2026-01-08T04:25:51.334" v="50"/>
          <ac:spMkLst>
            <pc:docMk/>
            <pc:sldMk cId="3818578969" sldId="307"/>
            <ac:spMk id="4" creationId="{D0B54844-14A8-461F-9A38-342B954D9236}"/>
          </ac:spMkLst>
        </pc:spChg>
        <pc:spChg chg="mod">
          <ac:chgData name="UDAY RAVAL" userId="45705a48c4c7cd31" providerId="LiveId" clId="{F3BB1EE5-49FA-40D5-8B56-C59F3A5A9EB7}" dt="2026-01-08T04:25:51.334" v="50"/>
          <ac:spMkLst>
            <pc:docMk/>
            <pc:sldMk cId="3818578969" sldId="307"/>
            <ac:spMk id="6" creationId="{FF20EAF6-FB76-43E8-AC8B-0B198D7F52BA}"/>
          </ac:spMkLst>
        </pc:spChg>
      </pc:sldChg>
      <pc:sldChg chg="modSp">
        <pc:chgData name="UDAY RAVAL" userId="45705a48c4c7cd31" providerId="LiveId" clId="{F3BB1EE5-49FA-40D5-8B56-C59F3A5A9EB7}" dt="2026-01-08T04:25:51.334" v="50"/>
        <pc:sldMkLst>
          <pc:docMk/>
          <pc:sldMk cId="4152370041" sldId="308"/>
        </pc:sldMkLst>
        <pc:spChg chg="mod">
          <ac:chgData name="UDAY RAVAL" userId="45705a48c4c7cd31" providerId="LiveId" clId="{F3BB1EE5-49FA-40D5-8B56-C59F3A5A9EB7}" dt="2026-01-08T04:25:51.334" v="50"/>
          <ac:spMkLst>
            <pc:docMk/>
            <pc:sldMk cId="4152370041" sldId="308"/>
            <ac:spMk id="4" creationId="{D0B54844-14A8-461F-9A38-342B954D9236}"/>
          </ac:spMkLst>
        </pc:spChg>
      </pc:sldChg>
      <pc:sldChg chg="modSp mod">
        <pc:chgData name="UDAY RAVAL" userId="45705a48c4c7cd31" providerId="LiveId" clId="{F3BB1EE5-49FA-40D5-8B56-C59F3A5A9EB7}" dt="2026-01-08T04:25:51.334" v="50"/>
        <pc:sldMkLst>
          <pc:docMk/>
          <pc:sldMk cId="3702013707" sldId="309"/>
        </pc:sldMkLst>
        <pc:spChg chg="mod">
          <ac:chgData name="UDAY RAVAL" userId="45705a48c4c7cd31" providerId="LiveId" clId="{F3BB1EE5-49FA-40D5-8B56-C59F3A5A9EB7}" dt="2026-01-08T04:25:51.334" v="50"/>
          <ac:spMkLst>
            <pc:docMk/>
            <pc:sldMk cId="3702013707" sldId="309"/>
            <ac:spMk id="4" creationId="{D0B54844-14A8-461F-9A38-342B954D9236}"/>
          </ac:spMkLst>
        </pc:spChg>
        <pc:spChg chg="mod">
          <ac:chgData name="UDAY RAVAL" userId="45705a48c4c7cd31" providerId="LiveId" clId="{F3BB1EE5-49FA-40D5-8B56-C59F3A5A9EB7}" dt="2026-01-08T04:25:51.334" v="50"/>
          <ac:spMkLst>
            <pc:docMk/>
            <pc:sldMk cId="3702013707" sldId="309"/>
            <ac:spMk id="7" creationId="{D6A6592B-686D-4054-9CAF-BCFA6CA7FD40}"/>
          </ac:spMkLst>
        </pc:spChg>
      </pc:sldChg>
      <pc:sldChg chg="modSp">
        <pc:chgData name="UDAY RAVAL" userId="45705a48c4c7cd31" providerId="LiveId" clId="{F3BB1EE5-49FA-40D5-8B56-C59F3A5A9EB7}" dt="2026-01-08T04:25:51.334" v="50"/>
        <pc:sldMkLst>
          <pc:docMk/>
          <pc:sldMk cId="377394793" sldId="310"/>
        </pc:sldMkLst>
        <pc:picChg chg="mod">
          <ac:chgData name="UDAY RAVAL" userId="45705a48c4c7cd31" providerId="LiveId" clId="{F3BB1EE5-49FA-40D5-8B56-C59F3A5A9EB7}" dt="2026-01-08T04:25:51.334" v="50"/>
          <ac:picMkLst>
            <pc:docMk/>
            <pc:sldMk cId="377394793" sldId="310"/>
            <ac:picMk id="11" creationId="{9E8169DA-AD33-44A7-8B2D-B7D1B834E963}"/>
          </ac:picMkLst>
        </pc:picChg>
      </pc:sldChg>
      <pc:sldMasterChg chg="addSp modSldLayout">
        <pc:chgData name="UDAY RAVAL" userId="45705a48c4c7cd31" providerId="LiveId" clId="{F3BB1EE5-49FA-40D5-8B56-C59F3A5A9EB7}" dt="2026-01-08T04:24:50.457" v="25"/>
        <pc:sldMasterMkLst>
          <pc:docMk/>
          <pc:sldMasterMk cId="2710529436" sldId="2147483703"/>
        </pc:sldMasterMkLst>
        <pc:spChg chg="add">
          <ac:chgData name="UDAY RAVAL" userId="45705a48c4c7cd31" providerId="LiveId" clId="{F3BB1EE5-49FA-40D5-8B56-C59F3A5A9EB7}" dt="2026-01-08T04:24:50.457" v="25"/>
          <ac:spMkLst>
            <pc:docMk/>
            <pc:sldMasterMk cId="2710529436" sldId="2147483703"/>
            <ac:spMk id="10" creationId="{C0CEAC2D-3085-9512-C71D-ED218DEC0D80}"/>
          </ac:spMkLst>
        </pc:spChg>
        <pc:spChg chg="add">
          <ac:chgData name="UDAY RAVAL" userId="45705a48c4c7cd31" providerId="LiveId" clId="{F3BB1EE5-49FA-40D5-8B56-C59F3A5A9EB7}" dt="2026-01-08T04:24:50.457" v="25"/>
          <ac:spMkLst>
            <pc:docMk/>
            <pc:sldMasterMk cId="2710529436" sldId="2147483703"/>
            <ac:spMk id="11" creationId="{62E28E47-D968-FC2C-F790-A16A4C141A23}"/>
          </ac:spMkLst>
        </pc:spChg>
        <pc:sldLayoutChg chg="addSp">
          <pc:chgData name="UDAY RAVAL" userId="45705a48c4c7cd31" providerId="LiveId" clId="{F3BB1EE5-49FA-40D5-8B56-C59F3A5A9EB7}" dt="2026-01-08T04:24:50.457" v="25"/>
          <pc:sldLayoutMkLst>
            <pc:docMk/>
            <pc:sldMasterMk cId="2710529436" sldId="2147483703"/>
            <pc:sldLayoutMk cId="4023833407" sldId="2147483706"/>
          </pc:sldLayoutMkLst>
          <pc:spChg chg="add">
            <ac:chgData name="UDAY RAVAL" userId="45705a48c4c7cd31" providerId="LiveId" clId="{F3BB1EE5-49FA-40D5-8B56-C59F3A5A9EB7}" dt="2026-01-08T04:24:50.457" v="25"/>
            <ac:spMkLst>
              <pc:docMk/>
              <pc:sldMasterMk cId="2710529436" sldId="2147483703"/>
              <pc:sldLayoutMk cId="4023833407" sldId="2147483706"/>
              <ac:spMk id="11" creationId="{6BE65E97-F974-1EFF-4494-61E88B963E0A}"/>
            </ac:spMkLst>
          </pc:spChg>
          <pc:spChg chg="add">
            <ac:chgData name="UDAY RAVAL" userId="45705a48c4c7cd31" providerId="LiveId" clId="{F3BB1EE5-49FA-40D5-8B56-C59F3A5A9EB7}" dt="2026-01-08T04:24:50.457" v="25"/>
            <ac:spMkLst>
              <pc:docMk/>
              <pc:sldMasterMk cId="2710529436" sldId="2147483703"/>
              <pc:sldLayoutMk cId="4023833407" sldId="2147483706"/>
              <ac:spMk id="12" creationId="{D2F23682-521D-6FC9-0694-89F025836406}"/>
            </ac:spMkLst>
          </pc:spChg>
          <pc:spChg chg="add">
            <ac:chgData name="UDAY RAVAL" userId="45705a48c4c7cd31" providerId="LiveId" clId="{F3BB1EE5-49FA-40D5-8B56-C59F3A5A9EB7}" dt="2026-01-08T04:24:50.457" v="25"/>
            <ac:spMkLst>
              <pc:docMk/>
              <pc:sldMasterMk cId="2710529436" sldId="2147483703"/>
              <pc:sldLayoutMk cId="4023833407" sldId="2147483706"/>
              <ac:spMk id="13" creationId="{6BCBA5C8-51F9-3BA8-0FB8-B60BCA28FF4B}"/>
            </ac:spMkLst>
          </pc:spChg>
          <pc:spChg chg="add">
            <ac:chgData name="UDAY RAVAL" userId="45705a48c4c7cd31" providerId="LiveId" clId="{F3BB1EE5-49FA-40D5-8B56-C59F3A5A9EB7}" dt="2026-01-08T04:24:50.457" v="25"/>
            <ac:spMkLst>
              <pc:docMk/>
              <pc:sldMasterMk cId="2710529436" sldId="2147483703"/>
              <pc:sldLayoutMk cId="4023833407" sldId="2147483706"/>
              <ac:spMk id="14" creationId="{274615E2-C302-C3AF-DBA3-4E12AB40CB3A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1/7/2026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>
          <p15:clr>
            <a:srgbClr val="F26B43"/>
          </p15:clr>
        </p15:guide>
        <p15:guide id="2" pos="234">
          <p15:clr>
            <a:srgbClr val="F26B43"/>
          </p15:clr>
        </p15:guide>
        <p15:guide id="3" orient="horz" pos="4133">
          <p15:clr>
            <a:srgbClr val="F26B43"/>
          </p15:clr>
        </p15:guide>
        <p15:guide id="4" pos="7491">
          <p15:clr>
            <a:srgbClr val="F26B43"/>
          </p15:clr>
        </p15:guide>
        <p15:guide id="5" orient="horz" pos="640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4020">
          <p15:clr>
            <a:srgbClr val="F26B43"/>
          </p15:clr>
        </p15:guide>
        <p15:guide id="8" orient="horz" pos="39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66688"/>
            <a:ext cx="4986338" cy="3262311"/>
          </a:xfrm>
        </p:spPr>
        <p:txBody>
          <a:bodyPr/>
          <a:lstStyle/>
          <a:p>
            <a:r>
              <a:rPr lang="en-IN" dirty="0"/>
              <a:t>Supermarket Database Project</a:t>
            </a:r>
            <a:r>
              <a:rPr lang="en-US" dirty="0"/>
              <a:t>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4" y="3563472"/>
            <a:ext cx="5167555" cy="2767586"/>
          </a:xfrm>
        </p:spPr>
        <p:txBody>
          <a:bodyPr>
            <a:normAutofit/>
          </a:bodyPr>
          <a:lstStyle/>
          <a:p>
            <a:r>
              <a:rPr lang="en-US" dirty="0"/>
              <a:t>A Comprehensive Approach to Database Design and Analysis</a:t>
            </a:r>
          </a:p>
          <a:p>
            <a:pPr algn="r"/>
            <a:r>
              <a:rPr lang="en-US" sz="2800" b="1" dirty="0"/>
              <a:t>By Uday Raval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A9BD0EC-0E21-4868-95A4-EBA836AF30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084" b="40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20EAF6-FB76-43E8-AC8B-0B198D7F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269"/>
            <a:ext cx="10680700" cy="1500187"/>
          </a:xfrm>
        </p:spPr>
        <p:txBody>
          <a:bodyPr>
            <a:normAutofit/>
          </a:bodyPr>
          <a:lstStyle/>
          <a:p>
            <a:r>
              <a:rPr lang="en-IN" sz="4800" dirty="0"/>
              <a:t>Key Learnings &amp; Future Improvements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A6592B-686D-4054-9CAF-BCFA6CA7F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07771"/>
            <a:ext cx="5786664" cy="3149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50000"/>
                  </a:schemeClr>
                </a:solidFill>
              </a:rPr>
              <a:t>Technical Insights: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Importance of designing normalized databases.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Efficient query writing and troubleshooting.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50000"/>
                  </a:schemeClr>
                </a:solidFill>
              </a:rPr>
              <a:t>Teamwork: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Improved collaboration and task allocation.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50000"/>
                  </a:schemeClr>
                </a:solidFill>
              </a:rPr>
              <a:t>Growth Areas: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Consistency in naming conventions.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Ensuring data integrity at all stages.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54844-14A8-461F-9A38-342B954D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AEEFFFC-CA9A-4881-92A2-B1DC2B6B8C0F}"/>
              </a:ext>
            </a:extLst>
          </p:cNvPr>
          <p:cNvSpPr txBox="1">
            <a:spLocks/>
          </p:cNvSpPr>
          <p:nvPr/>
        </p:nvSpPr>
        <p:spPr>
          <a:xfrm>
            <a:off x="6624864" y="2307771"/>
            <a:ext cx="5267098" cy="314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Suggestions: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Use automated tools for schema visualization.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Introduce indexes for faster query execution.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Regular audits to ensure data consistency.</a:t>
            </a:r>
            <a:endParaRPr lang="en-IN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3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20EAF6-FB76-43E8-AC8B-0B198D7F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269"/>
            <a:ext cx="10680700" cy="1500187"/>
          </a:xfrm>
        </p:spPr>
        <p:txBody>
          <a:bodyPr>
            <a:normAutofit/>
          </a:bodyPr>
          <a:lstStyle/>
          <a:p>
            <a:r>
              <a:rPr lang="en-IN" sz="5400" dirty="0"/>
              <a:t>Conclusion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A6592B-686D-4054-9CAF-BCFA6CA7F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07771"/>
            <a:ext cx="10515600" cy="314960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This project successfully demonstrated the design and implementation of a robust database for supermarket operations, covering employees, products, customers, and orders.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We gained valuable insights into customer behavior and product performance through SQL queries.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The process enhanced our understanding of database normalization, query optimization, and teamwork.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>
                    <a:lumMod val="50000"/>
                  </a:schemeClr>
                </a:solidFill>
              </a:rPr>
              <a:t>Future improvements include refining naming conventions and improving data consistency to enhance scalability and performance.</a:t>
            </a:r>
            <a:endParaRPr lang="en-IN" sz="2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54844-14A8-461F-9A38-342B954D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1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E8169DA-AD33-44A7-8B2D-B7D1B834E9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903" b="290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54844-14A8-461F-9A38-342B954D92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69918"/>
            <a:ext cx="5272764" cy="1551573"/>
          </a:xfrm>
        </p:spPr>
        <p:txBody>
          <a:bodyPr/>
          <a:lstStyle/>
          <a:p>
            <a:r>
              <a:rPr lang="en-IN" dirty="0"/>
              <a:t>Project Overview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1904073"/>
            <a:ext cx="5272764" cy="4090327"/>
          </a:xfrm>
        </p:spPr>
        <p:txBody>
          <a:bodyPr>
            <a:normAutofit lnSpcReduction="10000"/>
          </a:bodyPr>
          <a:lstStyle/>
          <a:p>
            <a:r>
              <a:rPr lang="en-US" sz="2100" b="1" dirty="0"/>
              <a:t>Objective:</a:t>
            </a:r>
          </a:p>
          <a:p>
            <a:pPr lvl="1"/>
            <a:r>
              <a:rPr lang="en-US" dirty="0"/>
              <a:t>To design a relational database for managing supermarket operations, including employees, products, orders, and customers.</a:t>
            </a:r>
          </a:p>
          <a:p>
            <a:r>
              <a:rPr lang="en-US" sz="2100" b="1" dirty="0"/>
              <a:t>Scope:</a:t>
            </a:r>
          </a:p>
          <a:p>
            <a:pPr lvl="1"/>
            <a:r>
              <a:rPr lang="en-US" dirty="0"/>
              <a:t>ER Diagram creation.</a:t>
            </a:r>
          </a:p>
          <a:p>
            <a:pPr lvl="1"/>
            <a:r>
              <a:rPr lang="en-US" dirty="0"/>
              <a:t>Relational schema design and normalization.</a:t>
            </a:r>
          </a:p>
          <a:p>
            <a:pPr lvl="1"/>
            <a:r>
              <a:rPr lang="en-US" dirty="0"/>
              <a:t>SQL table creation, data insertion, and querying.</a:t>
            </a:r>
          </a:p>
          <a:p>
            <a:r>
              <a:rPr lang="en-US" sz="2100" b="1" dirty="0"/>
              <a:t>Deliverables:</a:t>
            </a:r>
          </a:p>
          <a:p>
            <a:pPr lvl="1"/>
            <a:r>
              <a:rPr lang="en-US" dirty="0"/>
              <a:t>Functional database.</a:t>
            </a:r>
          </a:p>
          <a:p>
            <a:pPr lvl="1"/>
            <a:r>
              <a:rPr lang="en-US" dirty="0"/>
              <a:t>SQL queries for insights.</a:t>
            </a:r>
          </a:p>
          <a:p>
            <a:pPr lvl="1"/>
            <a:r>
              <a:rPr lang="en-US" dirty="0"/>
              <a:t>Analysis of challenges and outcomes.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799E354-60F7-4776-A32C-920557F057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034" r="21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 anchor="ctr">
            <a:normAutofit/>
          </a:bodyPr>
          <a:lstStyle/>
          <a:p>
            <a:r>
              <a:rPr lang="en-IN" dirty="0"/>
              <a:t>ER Diagram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DC2DEF-D2FE-4B45-ABA4-9F153FD1C98A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800" dirty="0"/>
          </a:p>
        </p:txBody>
      </p:sp>
      <p:pic>
        <p:nvPicPr>
          <p:cNvPr id="8" name="Content Placeholder 7" descr="A black and white image of a black background&#10;&#10;Description automatically generated">
            <a:extLst>
              <a:ext uri="{FF2B5EF4-FFF2-40B4-BE49-F238E27FC236}">
                <a16:creationId xmlns:a16="http://schemas.microsoft.com/office/drawing/2014/main" id="{B1DE5E0F-E6DF-CD8A-C77D-D1BC286DE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" y="260352"/>
            <a:ext cx="11631962" cy="6527730"/>
          </a:xfrm>
        </p:spPr>
      </p:pic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 DIAGRAM Content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Include the ER diagram (from the uploaded image).Highlight main entities:</a:t>
            </a:r>
          </a:p>
          <a:p>
            <a:r>
              <a:rPr lang="en-US" b="1" dirty="0"/>
              <a:t>EMPLOYEE: </a:t>
            </a:r>
            <a:r>
              <a:rPr lang="en-US" dirty="0"/>
              <a:t>Tracks staff details.</a:t>
            </a:r>
          </a:p>
          <a:p>
            <a:r>
              <a:rPr lang="en-US" b="1" dirty="0"/>
              <a:t>STORE: </a:t>
            </a:r>
            <a:r>
              <a:rPr lang="en-US" dirty="0"/>
              <a:t>Represents supermarket locations.</a:t>
            </a:r>
          </a:p>
          <a:p>
            <a:r>
              <a:rPr lang="en-US" b="1" dirty="0"/>
              <a:t>PRODUCTS: </a:t>
            </a:r>
            <a:r>
              <a:rPr lang="en-US" dirty="0"/>
              <a:t>Catalog of items sold.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CUSTOMER: </a:t>
            </a:r>
            <a:r>
              <a:rPr lang="en-US" dirty="0"/>
              <a:t>Includes customer details and rewards.</a:t>
            </a:r>
          </a:p>
          <a:p>
            <a:r>
              <a:rPr lang="en-US" b="1" dirty="0"/>
              <a:t>ORDER: </a:t>
            </a:r>
            <a:r>
              <a:rPr lang="en-US" dirty="0"/>
              <a:t>Stores purchase transactions.</a:t>
            </a:r>
          </a:p>
          <a:p>
            <a:r>
              <a:rPr lang="en-US" dirty="0"/>
              <a:t>Add callouts for relationships (e.g., EMPLOYEE supervises STORE).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E713998-3CE5-43D5-8D03-FFE70731EA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549" r="26549"/>
          <a:stretch>
            <a:fillRect/>
          </a:stretch>
        </p:blipFill>
        <p:spPr>
          <a:xfrm>
            <a:off x="4002880" y="1125000"/>
            <a:ext cx="4257675" cy="5148262"/>
          </a:xfrm>
        </p:spPr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236" y="58711"/>
            <a:ext cx="5272764" cy="1551573"/>
          </a:xfrm>
        </p:spPr>
        <p:txBody>
          <a:bodyPr/>
          <a:lstStyle/>
          <a:p>
            <a:r>
              <a:rPr lang="en-IN" dirty="0"/>
              <a:t>Relational Schema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9236" y="1873076"/>
            <a:ext cx="5272764" cy="4090327"/>
          </a:xfrm>
        </p:spPr>
        <p:txBody>
          <a:bodyPr>
            <a:normAutofit lnSpcReduction="10000"/>
          </a:bodyPr>
          <a:lstStyle/>
          <a:p>
            <a:r>
              <a:rPr lang="en-IN" sz="2100" b="1" dirty="0"/>
              <a:t>Description:</a:t>
            </a:r>
            <a:endParaRPr lang="en-US" sz="2100" b="1" dirty="0"/>
          </a:p>
          <a:p>
            <a:pPr lvl="1"/>
            <a:r>
              <a:rPr lang="en-US" dirty="0"/>
              <a:t>Show the converted schema.</a:t>
            </a:r>
          </a:p>
          <a:p>
            <a:pPr lvl="1"/>
            <a:r>
              <a:rPr lang="en-US" dirty="0"/>
              <a:t>List key tables:</a:t>
            </a:r>
          </a:p>
          <a:p>
            <a:pPr lvl="1"/>
            <a:r>
              <a:rPr lang="en-US" dirty="0"/>
              <a:t>EMPLOYEE, STORE, PRODUCTS, CUSTOMER, ORDER, etc.</a:t>
            </a:r>
          </a:p>
          <a:p>
            <a:r>
              <a:rPr lang="en-IN" sz="2100" b="1" dirty="0"/>
              <a:t>Highlight key features</a:t>
            </a:r>
            <a:r>
              <a:rPr lang="en-US" sz="2100" b="1" dirty="0"/>
              <a:t>:</a:t>
            </a:r>
          </a:p>
          <a:p>
            <a:pPr lvl="1"/>
            <a:r>
              <a:rPr lang="en-US" dirty="0"/>
              <a:t>Primary Keys: Unique identifiers for entities (e.g., </a:t>
            </a:r>
            <a:r>
              <a:rPr lang="en-US" dirty="0" err="1"/>
              <a:t>EmployeeID</a:t>
            </a:r>
            <a:r>
              <a:rPr lang="en-US" dirty="0"/>
              <a:t>, </a:t>
            </a:r>
            <a:r>
              <a:rPr lang="en-US" dirty="0" err="1"/>
              <a:t>ProductID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Foreign Keys: Ensure relationships (e.g., </a:t>
            </a:r>
            <a:r>
              <a:rPr lang="en-US" dirty="0" err="1"/>
              <a:t>ManagerID</a:t>
            </a:r>
            <a:r>
              <a:rPr lang="en-US" dirty="0"/>
              <a:t> in STORE referencing EMPLOYEE).</a:t>
            </a:r>
          </a:p>
          <a:p>
            <a:pPr lvl="1"/>
            <a:r>
              <a:rPr lang="en-US" dirty="0"/>
              <a:t>Normalization: Explain the use of 3NF for data efficiency.</a:t>
            </a:r>
          </a:p>
          <a:p>
            <a:pPr lvl="1"/>
            <a:r>
              <a:rPr lang="en-US" dirty="0"/>
              <a:t>Use a clean table diagram or bullets for each table and its attributes.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71188F9-3ABD-40BA-AB75-092983E9BB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364210"/>
            <a:ext cx="6919236" cy="636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0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A6F947-2A03-4A0B-B0B8-D7719E7B3F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0" dirty="0"/>
              <a:t>Data Insertion:</a:t>
            </a:r>
          </a:p>
          <a:p>
            <a:r>
              <a:rPr lang="en-US" b="0" dirty="0"/>
              <a:t>Example EMPLOYEE</a:t>
            </a:r>
            <a:endParaRPr lang="en-IN" b="0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4A23095-6CED-4D25-82C9-39706AD4D6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23" b="423"/>
          <a:stretch>
            <a:fillRect/>
          </a:stretch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6DC2479-6A13-453B-B871-736FFA3DE0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54749" y="2482850"/>
            <a:ext cx="5564189" cy="4098925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1513" y="260350"/>
            <a:ext cx="11520487" cy="758825"/>
          </a:xfrm>
        </p:spPr>
        <p:txBody>
          <a:bodyPr/>
          <a:lstStyle/>
          <a:p>
            <a:pPr algn="r"/>
            <a:r>
              <a:rPr lang="en-IN" dirty="0"/>
              <a:t>SQL Implementation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5D732BA-389D-42FB-809D-963D8E0EF9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700" y="4518025"/>
            <a:ext cx="5372100" cy="2270125"/>
          </a:xfrm>
        </p:spPr>
        <p:txBody>
          <a:bodyPr>
            <a:normAutofit/>
          </a:bodyPr>
          <a:lstStyle/>
          <a:p>
            <a:r>
              <a:rPr lang="en-US" dirty="0"/>
              <a:t>Content: Table Creation</a:t>
            </a:r>
          </a:p>
          <a:p>
            <a:pPr lvl="1"/>
            <a:r>
              <a:rPr lang="en-US" dirty="0"/>
              <a:t>Show an example: </a:t>
            </a:r>
          </a:p>
          <a:p>
            <a:pPr lvl="1"/>
            <a:r>
              <a:rPr lang="en-US" dirty="0"/>
              <a:t>EMPLOYEE table creation script.</a:t>
            </a:r>
          </a:p>
        </p:txBody>
      </p:sp>
    </p:spTree>
    <p:extLst>
      <p:ext uri="{BB962C8B-B14F-4D97-AF65-F5344CB8AC3E}">
        <p14:creationId xmlns:p14="http://schemas.microsoft.com/office/powerpoint/2010/main" val="28737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294743"/>
            <a:ext cx="5272764" cy="2699657"/>
          </a:xfrm>
        </p:spPr>
        <p:txBody>
          <a:bodyPr>
            <a:norm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Identify customer behavior and revenue per store.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E77B0E5-626A-419A-A756-767533FDBD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266151" y="1018839"/>
            <a:ext cx="4974992" cy="497556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782922"/>
            <a:ext cx="5272764" cy="2218032"/>
          </a:xfrm>
        </p:spPr>
        <p:txBody>
          <a:bodyPr/>
          <a:lstStyle/>
          <a:p>
            <a:r>
              <a:rPr lang="en-US" dirty="0"/>
              <a:t>Query 1 - Total Orders and Revenue per Customer by Store Location</a:t>
            </a:r>
          </a:p>
        </p:txBody>
      </p:sp>
    </p:spTree>
    <p:extLst>
      <p:ext uri="{BB962C8B-B14F-4D97-AF65-F5344CB8AC3E}">
        <p14:creationId xmlns:p14="http://schemas.microsoft.com/office/powerpoint/2010/main" val="124230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294743"/>
            <a:ext cx="5272764" cy="2699657"/>
          </a:xfrm>
        </p:spPr>
        <p:txBody>
          <a:bodyPr>
            <a:normAutofit/>
          </a:bodyPr>
          <a:lstStyle/>
          <a:p>
            <a:r>
              <a:rPr lang="en-US" b="1" dirty="0"/>
              <a:t>Objective</a:t>
            </a:r>
            <a:r>
              <a:rPr lang="en-US" dirty="0"/>
              <a:t>: Analyze category-wise performance and supplier contributions.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8" y="782922"/>
            <a:ext cx="5272764" cy="2218032"/>
          </a:xfrm>
        </p:spPr>
        <p:txBody>
          <a:bodyPr/>
          <a:lstStyle/>
          <a:p>
            <a:r>
              <a:rPr lang="en-US" dirty="0"/>
              <a:t>Query 2 - Products Sold per Category with Revenue and Suppliers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CFE8C2F-CF5B-466F-A40A-C585299FE3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982094" y="1001486"/>
            <a:ext cx="5258534" cy="49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5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20EAF6-FB76-43E8-AC8B-0B198D7F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269"/>
            <a:ext cx="10515600" cy="1500187"/>
          </a:xfrm>
        </p:spPr>
        <p:txBody>
          <a:bodyPr/>
          <a:lstStyle/>
          <a:p>
            <a:r>
              <a:rPr lang="en-IN" dirty="0"/>
              <a:t>Challenges &amp; Achievements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A6592B-686D-4054-9CAF-BCFA6CA7F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307771"/>
            <a:ext cx="10515600" cy="3149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1">
                    <a:lumMod val="50000"/>
                  </a:schemeClr>
                </a:solidFill>
              </a:rPr>
              <a:t>Key Issues: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Vague Naming: Ambiguous table and column names led to confusion.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Inconsistent Data Types: E.g., Phone and </a:t>
            </a:r>
            <a:r>
              <a:rPr lang="en-IN" dirty="0" err="1">
                <a:solidFill>
                  <a:schemeClr val="tx1">
                    <a:lumMod val="50000"/>
                  </a:schemeClr>
                </a:solidFill>
              </a:rPr>
              <a:t>Zip_Code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 should be standardized.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Key Generation: Manual assignment of primary keys was error-prone.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Successes: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Accurate relational schema translation.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Smooth conversion to SQL.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Successful validation and testing of queries.</a:t>
            </a:r>
            <a:endParaRPr lang="en-IN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54844-14A8-461F-9A38-342B954D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7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104</TotalTime>
  <Words>503</Words>
  <Application>Microsoft Office PowerPoint</Application>
  <PresentationFormat>Widescreen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Supermarket Database Project </vt:lpstr>
      <vt:lpstr>Project Overview</vt:lpstr>
      <vt:lpstr>ER Diagram</vt:lpstr>
      <vt:lpstr>ER DIAGRAM Content</vt:lpstr>
      <vt:lpstr>Relational Schema</vt:lpstr>
      <vt:lpstr>SQL Implementation</vt:lpstr>
      <vt:lpstr>Query 1 - Total Orders and Revenue per Customer by Store Location</vt:lpstr>
      <vt:lpstr>Query 2 - Products Sold per Category with Revenue and Suppliers</vt:lpstr>
      <vt:lpstr>Challenges &amp; Achievements</vt:lpstr>
      <vt:lpstr>Key Learnings &amp; Future Improvements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</dc:title>
  <dc:creator>Chaitanya Basava</dc:creator>
  <cp:lastModifiedBy>UDAY RAVAL</cp:lastModifiedBy>
  <cp:revision>9</cp:revision>
  <dcterms:created xsi:type="dcterms:W3CDTF">2024-12-05T01:46:13Z</dcterms:created>
  <dcterms:modified xsi:type="dcterms:W3CDTF">2026-01-08T04:25:59Z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c4f9dd6-a4b8-4763-a61d-db8d0cf51108_Enabled">
    <vt:lpwstr>true</vt:lpwstr>
  </property>
  <property fmtid="{D5CDD505-2E9C-101B-9397-08002B2CF9AE}" pid="3" name="MSIP_Label_cc4f9dd6-a4b8-4763-a61d-db8d0cf51108_SetDate">
    <vt:lpwstr>2024-12-05T15:39:32Z</vt:lpwstr>
  </property>
  <property fmtid="{D5CDD505-2E9C-101B-9397-08002B2CF9AE}" pid="4" name="MSIP_Label_cc4f9dd6-a4b8-4763-a61d-db8d0cf51108_Method">
    <vt:lpwstr>Standard</vt:lpwstr>
  </property>
  <property fmtid="{D5CDD505-2E9C-101B-9397-08002B2CF9AE}" pid="5" name="MSIP_Label_cc4f9dd6-a4b8-4763-a61d-db8d0cf51108_Name">
    <vt:lpwstr>defa4170-0d19-0005-0004-bc88714345d2</vt:lpwstr>
  </property>
  <property fmtid="{D5CDD505-2E9C-101B-9397-08002B2CF9AE}" pid="6" name="MSIP_Label_cc4f9dd6-a4b8-4763-a61d-db8d0cf51108_SiteId">
    <vt:lpwstr>b5a5796f-19a9-493f-9cb2-7a88b4e9b123</vt:lpwstr>
  </property>
  <property fmtid="{D5CDD505-2E9C-101B-9397-08002B2CF9AE}" pid="7" name="MSIP_Label_cc4f9dd6-a4b8-4763-a61d-db8d0cf51108_ActionId">
    <vt:lpwstr>a644b9ec-f92e-4510-84d3-4c63cc899a3f</vt:lpwstr>
  </property>
  <property fmtid="{D5CDD505-2E9C-101B-9397-08002B2CF9AE}" pid="8" name="MSIP_Label_cc4f9dd6-a4b8-4763-a61d-db8d0cf51108_ContentBits">
    <vt:lpwstr>0</vt:lpwstr>
  </property>
</Properties>
</file>